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09C-FF88-44F6-BC37-4C6103377F65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D9CF96F-5B43-4519-AEE7-FCAF4379C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09C-FF88-44F6-BC37-4C6103377F65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D9CF96F-5B43-4519-AEE7-FCAF4379C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8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09C-FF88-44F6-BC37-4C6103377F65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D9CF96F-5B43-4519-AEE7-FCAF4379C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76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09C-FF88-44F6-BC37-4C6103377F65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D9CF96F-5B43-4519-AEE7-FCAF4379C6F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3361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09C-FF88-44F6-BC37-4C6103377F65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D9CF96F-5B43-4519-AEE7-FCAF4379C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2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09C-FF88-44F6-BC37-4C6103377F65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F96F-5B43-4519-AEE7-FCAF4379C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70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09C-FF88-44F6-BC37-4C6103377F65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F96F-5B43-4519-AEE7-FCAF4379C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89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09C-FF88-44F6-BC37-4C6103377F65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F96F-5B43-4519-AEE7-FCAF4379C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48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1AFC09C-FF88-44F6-BC37-4C6103377F65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D9CF96F-5B43-4519-AEE7-FCAF4379C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3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09C-FF88-44F6-BC37-4C6103377F65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F96F-5B43-4519-AEE7-FCAF4379C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4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09C-FF88-44F6-BC37-4C6103377F65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D9CF96F-5B43-4519-AEE7-FCAF4379C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8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09C-FF88-44F6-BC37-4C6103377F65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F96F-5B43-4519-AEE7-FCAF4379C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09C-FF88-44F6-BC37-4C6103377F65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F96F-5B43-4519-AEE7-FCAF4379C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09C-FF88-44F6-BC37-4C6103377F65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F96F-5B43-4519-AEE7-FCAF4379C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24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09C-FF88-44F6-BC37-4C6103377F65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F96F-5B43-4519-AEE7-FCAF4379C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4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09C-FF88-44F6-BC37-4C6103377F65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F96F-5B43-4519-AEE7-FCAF4379C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8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C09C-FF88-44F6-BC37-4C6103377F65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F96F-5B43-4519-AEE7-FCAF4379C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0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C09C-FF88-44F6-BC37-4C6103377F65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CF96F-5B43-4519-AEE7-FCAF4379C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84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«ЭРУДИТ»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ПО АНГЛИЙСКОМУ ЯЗЫКУ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9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№ 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Complete the sentences with the right words</a:t>
            </a:r>
            <a:r>
              <a:rPr lang="en-US" sz="3600" b="1" dirty="0" smtClean="0"/>
              <a:t>.</a:t>
            </a:r>
            <a:endParaRPr lang="ru-RU" sz="3600" b="1" dirty="0" smtClean="0"/>
          </a:p>
          <a:p>
            <a:r>
              <a:rPr lang="en-US" dirty="0"/>
              <a:t>1) We keep cups and dishes in a  </a:t>
            </a:r>
            <a:r>
              <a:rPr lang="en-US" dirty="0" smtClean="0"/>
              <a:t>…</a:t>
            </a:r>
            <a:r>
              <a:rPr lang="en-US" dirty="0"/>
              <a:t>	</a:t>
            </a:r>
          </a:p>
          <a:p>
            <a:r>
              <a:rPr lang="en-US" dirty="0"/>
              <a:t>2) We keep </a:t>
            </a:r>
            <a:r>
              <a:rPr lang="en-US" dirty="0" smtClean="0"/>
              <a:t>jeans and skirts</a:t>
            </a:r>
            <a:r>
              <a:rPr lang="en-US" dirty="0" smtClean="0"/>
              <a:t> </a:t>
            </a:r>
            <a:r>
              <a:rPr lang="en-US" dirty="0"/>
              <a:t>in a  .	</a:t>
            </a:r>
            <a:r>
              <a:rPr lang="ru-RU" dirty="0" smtClean="0"/>
              <a:t>..</a:t>
            </a:r>
            <a:endParaRPr lang="en-US" dirty="0"/>
          </a:p>
          <a:p>
            <a:r>
              <a:rPr lang="en-US" dirty="0"/>
              <a:t>3) We keep books on a  .	</a:t>
            </a:r>
            <a:r>
              <a:rPr lang="ru-RU" dirty="0" smtClean="0"/>
              <a:t>..</a:t>
            </a:r>
            <a:endParaRPr lang="en-US" dirty="0"/>
          </a:p>
          <a:p>
            <a:r>
              <a:rPr lang="en-US" dirty="0"/>
              <a:t>4) We make a meal on a  </a:t>
            </a:r>
            <a:r>
              <a:rPr lang="en-US" dirty="0" smtClean="0"/>
              <a:t>…</a:t>
            </a:r>
            <a:r>
              <a:rPr lang="ru-RU" dirty="0" smtClean="0"/>
              <a:t>.</a:t>
            </a:r>
            <a:r>
              <a:rPr lang="en-US" dirty="0"/>
              <a:t>	</a:t>
            </a:r>
          </a:p>
          <a:p>
            <a:r>
              <a:rPr lang="en-US" dirty="0"/>
              <a:t>5) We wash </a:t>
            </a:r>
            <a:r>
              <a:rPr lang="en-US" dirty="0" smtClean="0"/>
              <a:t>face</a:t>
            </a:r>
            <a:r>
              <a:rPr lang="en-US" dirty="0" smtClean="0"/>
              <a:t> </a:t>
            </a:r>
            <a:r>
              <a:rPr lang="en-US" dirty="0"/>
              <a:t>and things in a  </a:t>
            </a:r>
            <a:r>
              <a:rPr lang="en-US" dirty="0" smtClean="0"/>
              <a:t>…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5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№ 10</a:t>
            </a:r>
            <a:br>
              <a:rPr lang="ru-RU" dirty="0" smtClean="0"/>
            </a:br>
            <a:r>
              <a:rPr lang="en-US" dirty="0" smtClean="0"/>
              <a:t>What is this?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93" y="1981959"/>
            <a:ext cx="7576753" cy="4735472"/>
          </a:xfrm>
        </p:spPr>
      </p:pic>
    </p:spTree>
    <p:extLst>
      <p:ext uri="{BB962C8B-B14F-4D97-AF65-F5344CB8AC3E}">
        <p14:creationId xmlns:p14="http://schemas.microsoft.com/office/powerpoint/2010/main" val="4200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12" y="2079222"/>
            <a:ext cx="7876563" cy="4656428"/>
          </a:xfrm>
        </p:spPr>
      </p:pic>
    </p:spTree>
    <p:extLst>
      <p:ext uri="{BB962C8B-B14F-4D97-AF65-F5344CB8AC3E}">
        <p14:creationId xmlns:p14="http://schemas.microsoft.com/office/powerpoint/2010/main" val="6581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86" y="2026784"/>
            <a:ext cx="6441621" cy="4831216"/>
          </a:xfrm>
        </p:spPr>
      </p:pic>
    </p:spTree>
    <p:extLst>
      <p:ext uri="{BB962C8B-B14F-4D97-AF65-F5344CB8AC3E}">
        <p14:creationId xmlns:p14="http://schemas.microsoft.com/office/powerpoint/2010/main" val="20992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57" y="2027707"/>
            <a:ext cx="7042597" cy="4695065"/>
          </a:xfrm>
        </p:spPr>
      </p:pic>
    </p:spTree>
    <p:extLst>
      <p:ext uri="{BB962C8B-B14F-4D97-AF65-F5344CB8AC3E}">
        <p14:creationId xmlns:p14="http://schemas.microsoft.com/office/powerpoint/2010/main" val="11006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№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/>
          </a:p>
          <a:p>
            <a:r>
              <a:rPr lang="en-US" sz="4400" b="1" dirty="0" smtClean="0"/>
              <a:t>WRITE</a:t>
            </a:r>
            <a:r>
              <a:rPr lang="ru-RU" sz="4400" b="1" dirty="0" smtClean="0"/>
              <a:t> 5</a:t>
            </a:r>
            <a:r>
              <a:rPr lang="en-US" sz="4400" b="1" dirty="0" smtClean="0"/>
              <a:t> ENGLISH-SPEAKING COUNTRIES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637" y="3377221"/>
            <a:ext cx="4467935" cy="297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№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algn="ctr"/>
            <a:r>
              <a:rPr lang="ru-RU" sz="4000" dirty="0" smtClean="0"/>
              <a:t> </a:t>
            </a:r>
            <a:r>
              <a:rPr lang="en-US" sz="4000" dirty="0" smtClean="0"/>
              <a:t>ANSWER THE QUESTIONS</a:t>
            </a:r>
          </a:p>
          <a:p>
            <a:pPr algn="ctr"/>
            <a:r>
              <a:rPr lang="en-US" sz="2400" dirty="0" smtClean="0"/>
              <a:t>How </a:t>
            </a:r>
            <a:r>
              <a:rPr lang="en-US" sz="2400" dirty="0"/>
              <a:t>many letters are there in the English alphabet</a:t>
            </a:r>
            <a:r>
              <a:rPr lang="en-US" sz="2400" dirty="0" smtClean="0"/>
              <a:t>?</a:t>
            </a:r>
            <a:endParaRPr lang="ru-RU" sz="2400" dirty="0" smtClean="0"/>
          </a:p>
          <a:p>
            <a:pPr algn="ctr"/>
            <a:r>
              <a:rPr lang="en-US" sz="2400" dirty="0"/>
              <a:t>What language is spoken in France? Germany? China</a:t>
            </a:r>
            <a:r>
              <a:rPr lang="en-US" sz="2400" dirty="0" smtClean="0"/>
              <a:t>?</a:t>
            </a:r>
            <a:endParaRPr lang="ru-RU" sz="2400" dirty="0" smtClean="0"/>
          </a:p>
          <a:p>
            <a:pPr algn="ctr"/>
            <a:r>
              <a:rPr lang="en-US" sz="2400" dirty="0" smtClean="0"/>
              <a:t>Who </a:t>
            </a:r>
            <a:r>
              <a:rPr lang="en-US" sz="2400" dirty="0"/>
              <a:t>was the first cosmonaut</a:t>
            </a:r>
            <a:r>
              <a:rPr lang="en-US" sz="2400" dirty="0" smtClean="0"/>
              <a:t>?</a:t>
            </a:r>
            <a:endParaRPr lang="ru-RU" sz="2400" dirty="0" smtClean="0"/>
          </a:p>
          <a:p>
            <a:pPr algn="ctr"/>
            <a:r>
              <a:rPr lang="en-US" sz="2400" dirty="0" smtClean="0"/>
              <a:t>What </a:t>
            </a:r>
            <a:r>
              <a:rPr lang="en-US" sz="2400" dirty="0"/>
              <a:t>is the capital of the UK?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90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№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278" y="1675945"/>
            <a:ext cx="10820400" cy="4024125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en-US" sz="4000" dirty="0" smtClean="0"/>
              <a:t>WRITE </a:t>
            </a:r>
            <a:r>
              <a:rPr lang="en-US" sz="4000" dirty="0" smtClean="0"/>
              <a:t>ALL </a:t>
            </a:r>
            <a:r>
              <a:rPr lang="en-US" sz="4000" dirty="0" smtClean="0"/>
              <a:t>THE PROFESSIONS YOU KNOW</a:t>
            </a:r>
            <a:endParaRPr lang="en-US" sz="4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00257"/>
            <a:ext cx="6475615" cy="38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573" y="532360"/>
            <a:ext cx="8610600" cy="1293028"/>
          </a:xfrm>
        </p:spPr>
        <p:txBody>
          <a:bodyPr/>
          <a:lstStyle/>
          <a:p>
            <a:pPr algn="ctr"/>
            <a:r>
              <a:rPr lang="ru-RU" dirty="0" smtClean="0"/>
              <a:t>№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448" y="1525819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algn="ctr"/>
            <a:r>
              <a:rPr lang="en-US" sz="4400" dirty="0"/>
              <a:t>Odd one out</a:t>
            </a:r>
            <a:r>
              <a:rPr lang="en-US" sz="4400" dirty="0" smtClean="0"/>
              <a:t>.</a:t>
            </a:r>
            <a:r>
              <a:rPr lang="ru-RU" sz="4400" dirty="0" smtClean="0"/>
              <a:t> </a:t>
            </a:r>
            <a:endParaRPr lang="en-US" sz="4400" dirty="0" smtClean="0"/>
          </a:p>
          <a:p>
            <a:endParaRPr lang="en-US" dirty="0"/>
          </a:p>
          <a:p>
            <a:r>
              <a:rPr lang="en-US" sz="2800" dirty="0"/>
              <a:t>ruler       </a:t>
            </a:r>
            <a:r>
              <a:rPr lang="en-US" sz="2800" dirty="0" smtClean="0"/>
              <a:t>rubber       </a:t>
            </a:r>
            <a:r>
              <a:rPr lang="en-US" sz="2800" dirty="0"/>
              <a:t>pencil       </a:t>
            </a:r>
            <a:r>
              <a:rPr lang="en-US" sz="2800" dirty="0" smtClean="0"/>
              <a:t>ball</a:t>
            </a:r>
            <a:endParaRPr lang="en-US" sz="2800" dirty="0"/>
          </a:p>
          <a:p>
            <a:r>
              <a:rPr lang="en-US" sz="2800" dirty="0"/>
              <a:t>schoolbag       desk       </a:t>
            </a:r>
            <a:r>
              <a:rPr lang="en-US" sz="2800" dirty="0" smtClean="0"/>
              <a:t>Geography</a:t>
            </a:r>
            <a:r>
              <a:rPr lang="en-US" sz="2800" dirty="0" smtClean="0"/>
              <a:t>       </a:t>
            </a:r>
            <a:r>
              <a:rPr lang="en-US" sz="2800" dirty="0"/>
              <a:t>pencil case</a:t>
            </a:r>
          </a:p>
          <a:p>
            <a:r>
              <a:rPr lang="en-US" sz="2800" dirty="0"/>
              <a:t>desk       blackboard       chair       </a:t>
            </a:r>
            <a:r>
              <a:rPr lang="en-US" sz="2800" dirty="0" smtClean="0"/>
              <a:t>pen</a:t>
            </a:r>
            <a:endParaRPr lang="en-US" sz="2800" dirty="0"/>
          </a:p>
          <a:p>
            <a:r>
              <a:rPr lang="en-US" sz="2800" dirty="0"/>
              <a:t>paperclip       pen       crayon       </a:t>
            </a:r>
            <a:r>
              <a:rPr lang="en-US" sz="2800" dirty="0" smtClean="0"/>
              <a:t>pencil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521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788" y="721262"/>
            <a:ext cx="8610600" cy="1293028"/>
          </a:xfrm>
        </p:spPr>
        <p:txBody>
          <a:bodyPr/>
          <a:lstStyle/>
          <a:p>
            <a:pPr algn="ctr"/>
            <a:r>
              <a:rPr lang="ru-RU" dirty="0" smtClean="0"/>
              <a:t>№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en-US" sz="3600" b="1" dirty="0"/>
              <a:t>Put the words into the right columns</a:t>
            </a:r>
            <a:r>
              <a:rPr lang="en-US" sz="3600" b="1" dirty="0" smtClean="0"/>
              <a:t>.</a:t>
            </a:r>
            <a:endParaRPr lang="ru-RU" sz="3600" b="1" dirty="0" smtClean="0"/>
          </a:p>
          <a:p>
            <a:r>
              <a:rPr lang="en-US" dirty="0" smtClean="0"/>
              <a:t>map          </a:t>
            </a:r>
            <a:r>
              <a:rPr lang="en-US" dirty="0"/>
              <a:t>ruler       microscope       PC       trainers</a:t>
            </a:r>
          </a:p>
          <a:p>
            <a:r>
              <a:rPr lang="en-US" dirty="0"/>
              <a:t>water </a:t>
            </a:r>
            <a:r>
              <a:rPr lang="en-US" dirty="0" err="1"/>
              <a:t>colours</a:t>
            </a:r>
            <a:r>
              <a:rPr lang="en-US" dirty="0"/>
              <a:t>       globe       magnet       ball       brush 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555057"/>
              </p:ext>
            </p:extLst>
          </p:nvPr>
        </p:nvGraphicFramePr>
        <p:xfrm>
          <a:off x="940179" y="4650221"/>
          <a:ext cx="10278281" cy="147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014"/>
                <a:gridCol w="1456014"/>
                <a:gridCol w="1456014"/>
                <a:gridCol w="2184400"/>
                <a:gridCol w="1501254"/>
                <a:gridCol w="2224585"/>
              </a:tblGrid>
              <a:tr h="11091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GEOGRAPHY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3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1701" y="887203"/>
            <a:ext cx="8610600" cy="1293028"/>
          </a:xfrm>
        </p:spPr>
        <p:txBody>
          <a:bodyPr/>
          <a:lstStyle/>
          <a:p>
            <a:pPr algn="ctr"/>
            <a:r>
              <a:rPr lang="ru-RU" dirty="0" smtClean="0"/>
              <a:t>№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80230"/>
            <a:ext cx="10820400" cy="4038455"/>
          </a:xfrm>
        </p:spPr>
        <p:txBody>
          <a:bodyPr>
            <a:normAutofit fontScale="70000" lnSpcReduction="20000"/>
          </a:bodyPr>
          <a:lstStyle/>
          <a:p>
            <a:r>
              <a:rPr lang="en-US" sz="3300" b="1" dirty="0"/>
              <a:t>What month is it? Write the word</a:t>
            </a:r>
            <a:r>
              <a:rPr lang="en-US" sz="3300" b="1" dirty="0" smtClean="0"/>
              <a:t>.</a:t>
            </a:r>
            <a:r>
              <a:rPr lang="ru-RU" sz="3300" b="1" dirty="0" smtClean="0"/>
              <a:t> </a:t>
            </a:r>
          </a:p>
          <a:p>
            <a:endParaRPr lang="ru-RU" dirty="0"/>
          </a:p>
          <a:p>
            <a:r>
              <a:rPr lang="en-US" dirty="0"/>
              <a:t>1) This is the fifth month of the year. –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2) This is the last month of the year. –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3) This is the only month with letter “g” in it. –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4) The last letter of the month is “e”. –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5) This is the first month of the year. –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6) This is the third month of the year. –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026" y="2211732"/>
            <a:ext cx="5712726" cy="400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№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555" y="1834166"/>
            <a:ext cx="9613861" cy="3599316"/>
          </a:xfrm>
        </p:spPr>
        <p:txBody>
          <a:bodyPr/>
          <a:lstStyle/>
          <a:p>
            <a:endParaRPr lang="ru-RU" dirty="0" smtClean="0"/>
          </a:p>
          <a:p>
            <a:r>
              <a:rPr lang="en-US" sz="3600" dirty="0"/>
              <a:t>Put the words into the right </a:t>
            </a:r>
            <a:r>
              <a:rPr lang="en-US" sz="3600" dirty="0" smtClean="0"/>
              <a:t>form and columns</a:t>
            </a:r>
            <a:endParaRPr lang="ru-RU" sz="3600" dirty="0" smtClean="0"/>
          </a:p>
          <a:p>
            <a:r>
              <a:rPr lang="en-US" dirty="0"/>
              <a:t>cap       scarf       watch       bicycle       </a:t>
            </a:r>
            <a:r>
              <a:rPr lang="en-US" dirty="0" smtClean="0"/>
              <a:t>wolf       </a:t>
            </a:r>
            <a:r>
              <a:rPr lang="en-US" dirty="0"/>
              <a:t>atlas       notepad       ruler  </a:t>
            </a:r>
          </a:p>
          <a:p>
            <a:r>
              <a:rPr lang="en-US" dirty="0"/>
              <a:t>boy       </a:t>
            </a:r>
            <a:r>
              <a:rPr lang="en-US" dirty="0" smtClean="0"/>
              <a:t>lady       </a:t>
            </a:r>
            <a:r>
              <a:rPr lang="en-US" dirty="0" smtClean="0"/>
              <a:t>dress       knife       </a:t>
            </a:r>
            <a:r>
              <a:rPr lang="en-US" dirty="0"/>
              <a:t>f</a:t>
            </a:r>
            <a:r>
              <a:rPr lang="en-US" dirty="0" smtClean="0"/>
              <a:t>ox       </a:t>
            </a:r>
            <a:r>
              <a:rPr lang="en-US" dirty="0"/>
              <a:t>c</a:t>
            </a:r>
            <a:r>
              <a:rPr lang="en-US" dirty="0" smtClean="0"/>
              <a:t>amp       </a:t>
            </a:r>
            <a:r>
              <a:rPr lang="en-US" dirty="0"/>
              <a:t>bus        pen   </a:t>
            </a:r>
            <a:r>
              <a:rPr lang="en-US" dirty="0" smtClean="0"/>
              <a:t>country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3500"/>
              </p:ext>
            </p:extLst>
          </p:nvPr>
        </p:nvGraphicFramePr>
        <p:xfrm>
          <a:off x="1103952" y="5469087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</a:t>
                      </a:r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 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 IES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 VES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3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№ 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27" y="2115403"/>
            <a:ext cx="10820400" cy="4512715"/>
          </a:xfrm>
        </p:spPr>
        <p:txBody>
          <a:bodyPr>
            <a:normAutofit/>
          </a:bodyPr>
          <a:lstStyle/>
          <a:p>
            <a:r>
              <a:rPr lang="en-US" sz="3200" dirty="0"/>
              <a:t>Match the dates </a:t>
            </a:r>
            <a:r>
              <a:rPr lang="en-US" sz="3200" dirty="0" smtClean="0"/>
              <a:t>and </a:t>
            </a:r>
            <a:r>
              <a:rPr lang="en-US" sz="3200" dirty="0"/>
              <a:t>celebrations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r>
              <a:rPr lang="en-US" sz="2800" dirty="0" smtClean="0"/>
              <a:t>Halloween</a:t>
            </a:r>
            <a:r>
              <a:rPr lang="ru-RU" sz="2800" dirty="0" smtClean="0"/>
              <a:t>                                    </a:t>
            </a:r>
            <a:r>
              <a:rPr lang="en-US" sz="2800" dirty="0"/>
              <a:t>December 25</a:t>
            </a:r>
            <a:endParaRPr lang="ru-RU" sz="2800" dirty="0" smtClean="0"/>
          </a:p>
          <a:p>
            <a:r>
              <a:rPr lang="en-US" sz="2800" dirty="0"/>
              <a:t>St Patrick's </a:t>
            </a:r>
            <a:r>
              <a:rPr lang="en-US" sz="2800" dirty="0" smtClean="0"/>
              <a:t>Day</a:t>
            </a:r>
            <a:r>
              <a:rPr lang="ru-RU" sz="2800" dirty="0" smtClean="0"/>
              <a:t>                             </a:t>
            </a:r>
            <a:r>
              <a:rPr lang="en-US" sz="2800" dirty="0"/>
              <a:t>November 5</a:t>
            </a:r>
            <a:endParaRPr lang="ru-RU" sz="2800" dirty="0" smtClean="0"/>
          </a:p>
          <a:p>
            <a:r>
              <a:rPr lang="en-US" sz="2800" dirty="0"/>
              <a:t>Guy Fawkes </a:t>
            </a:r>
            <a:r>
              <a:rPr lang="en-US" sz="2800" dirty="0" smtClean="0"/>
              <a:t>Day</a:t>
            </a:r>
            <a:r>
              <a:rPr lang="ru-RU" sz="2800" dirty="0" smtClean="0"/>
              <a:t>                         </a:t>
            </a:r>
            <a:r>
              <a:rPr lang="en-US" sz="2800" dirty="0" smtClean="0"/>
              <a:t>   February </a:t>
            </a:r>
            <a:r>
              <a:rPr lang="en-US" sz="2800" dirty="0"/>
              <a:t>14</a:t>
            </a:r>
            <a:endParaRPr lang="ru-RU" sz="2800" dirty="0" smtClean="0"/>
          </a:p>
          <a:p>
            <a:r>
              <a:rPr lang="en-US" sz="2800" dirty="0"/>
              <a:t>May </a:t>
            </a:r>
            <a:r>
              <a:rPr lang="en-US" sz="2800" dirty="0" smtClean="0"/>
              <a:t>Day</a:t>
            </a:r>
            <a:r>
              <a:rPr lang="ru-RU" sz="2800" dirty="0" smtClean="0"/>
              <a:t>                                     </a:t>
            </a:r>
            <a:r>
              <a:rPr lang="en-US" sz="2800" dirty="0" smtClean="0"/>
              <a:t>  </a:t>
            </a:r>
            <a:r>
              <a:rPr lang="ru-RU" sz="2800" dirty="0" smtClean="0"/>
              <a:t> </a:t>
            </a:r>
            <a:r>
              <a:rPr lang="en-US" sz="2800" dirty="0" smtClean="0"/>
              <a:t>October </a:t>
            </a:r>
            <a:r>
              <a:rPr lang="en-US" sz="2800" dirty="0"/>
              <a:t>31</a:t>
            </a:r>
            <a:endParaRPr lang="ru-RU" sz="2800" dirty="0" smtClean="0"/>
          </a:p>
          <a:p>
            <a:r>
              <a:rPr lang="en-US" sz="2800" dirty="0" smtClean="0"/>
              <a:t>Christmas</a:t>
            </a:r>
            <a:r>
              <a:rPr lang="ru-RU" sz="2800" dirty="0" smtClean="0"/>
              <a:t>                                </a:t>
            </a:r>
            <a:r>
              <a:rPr lang="en-US" sz="2800" dirty="0" smtClean="0"/>
              <a:t> </a:t>
            </a:r>
            <a:r>
              <a:rPr lang="ru-RU" sz="2800" dirty="0" smtClean="0"/>
              <a:t>    </a:t>
            </a:r>
            <a:r>
              <a:rPr lang="en-US" sz="2800" dirty="0" smtClean="0"/>
              <a:t>May 1</a:t>
            </a:r>
            <a:r>
              <a:rPr lang="ru-RU" sz="2800" dirty="0" smtClean="0"/>
              <a:t>                     </a:t>
            </a:r>
          </a:p>
          <a:p>
            <a:r>
              <a:rPr lang="en-US" sz="2800" dirty="0" smtClean="0"/>
              <a:t>St </a:t>
            </a:r>
            <a:r>
              <a:rPr lang="en-US" sz="2800" dirty="0"/>
              <a:t>Valentine's </a:t>
            </a:r>
            <a:r>
              <a:rPr lang="en-US" sz="2800" dirty="0" smtClean="0"/>
              <a:t>Day</a:t>
            </a:r>
            <a:r>
              <a:rPr lang="ru-RU" sz="2800" dirty="0" smtClean="0"/>
              <a:t>    </a:t>
            </a:r>
            <a:r>
              <a:rPr lang="en-US" sz="2800" dirty="0" smtClean="0"/>
              <a:t>                   </a:t>
            </a:r>
            <a:r>
              <a:rPr lang="en-US" sz="2800" dirty="0" smtClean="0"/>
              <a:t>  </a:t>
            </a:r>
            <a:r>
              <a:rPr lang="en-US" sz="2800" dirty="0" smtClean="0"/>
              <a:t>March 17</a:t>
            </a:r>
            <a:r>
              <a:rPr lang="ru-RU" sz="2800" dirty="0" smtClean="0"/>
              <a:t>         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105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258</TotalTime>
  <Words>296</Words>
  <Application>Microsoft Office PowerPoint</Application>
  <PresentationFormat>Широкоэкранный</PresentationFormat>
  <Paragraphs>73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Берлин</vt:lpstr>
      <vt:lpstr>«ЭРУДИТ» </vt:lpstr>
      <vt:lpstr>№ 1</vt:lpstr>
      <vt:lpstr>№ 2</vt:lpstr>
      <vt:lpstr>№ 3</vt:lpstr>
      <vt:lpstr>№ 4</vt:lpstr>
      <vt:lpstr>№ 5</vt:lpstr>
      <vt:lpstr>№ 6</vt:lpstr>
      <vt:lpstr>№ 7</vt:lpstr>
      <vt:lpstr>№ 8</vt:lpstr>
      <vt:lpstr>№ 9</vt:lpstr>
      <vt:lpstr>№ 10 What is this?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«ЭРУДИТ» </dc:title>
  <dc:creator>Ученик</dc:creator>
  <cp:lastModifiedBy>Ученик</cp:lastModifiedBy>
  <cp:revision>13</cp:revision>
  <dcterms:created xsi:type="dcterms:W3CDTF">2019-02-05T02:19:23Z</dcterms:created>
  <dcterms:modified xsi:type="dcterms:W3CDTF">2019-02-06T05:58:37Z</dcterms:modified>
</cp:coreProperties>
</file>